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0" r:id="rId3"/>
    <p:sldId id="262" r:id="rId4"/>
    <p:sldId id="263" r:id="rId5"/>
    <p:sldId id="257" r:id="rId6"/>
    <p:sldId id="264" r:id="rId7"/>
    <p:sldId id="271" r:id="rId8"/>
    <p:sldId id="267" r:id="rId9"/>
    <p:sldId id="268" r:id="rId10"/>
    <p:sldId id="266" r:id="rId11"/>
    <p:sldId id="261" r:id="rId12"/>
    <p:sldId id="25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AFEB4DB-5E21-4684-B199-F2A8414B575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7FF2D31-5A1E-480E-B30B-EB0D63BE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B4DB-5E21-4684-B199-F2A8414B575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2D31-5A1E-480E-B30B-EB0D63BE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B4DB-5E21-4684-B199-F2A8414B575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2D31-5A1E-480E-B30B-EB0D63BE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B4DB-5E21-4684-B199-F2A8414B575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2D31-5A1E-480E-B30B-EB0D63BE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B4DB-5E21-4684-B199-F2A8414B575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2D31-5A1E-480E-B30B-EB0D63BE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B4DB-5E21-4684-B199-F2A8414B575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2D31-5A1E-480E-B30B-EB0D63BE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FEB4DB-5E21-4684-B199-F2A8414B575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FF2D31-5A1E-480E-B30B-EB0D63BEC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AFEB4DB-5E21-4684-B199-F2A8414B575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7FF2D31-5A1E-480E-B30B-EB0D63BE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B4DB-5E21-4684-B199-F2A8414B575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2D31-5A1E-480E-B30B-EB0D63BE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B4DB-5E21-4684-B199-F2A8414B575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2D31-5A1E-480E-B30B-EB0D63BE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B4DB-5E21-4684-B199-F2A8414B575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2D31-5A1E-480E-B30B-EB0D63BE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AFEB4DB-5E21-4684-B199-F2A8414B575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7FF2D31-5A1E-480E-B30B-EB0D63BE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Система подготовки к ОГЭ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Мезенева</a:t>
            </a:r>
            <a:r>
              <a:rPr lang="ru-RU" dirty="0" smtClean="0"/>
              <a:t> Р.М., учитель математики МОУ «</a:t>
            </a:r>
            <a:r>
              <a:rPr lang="ru-RU" dirty="0" err="1" smtClean="0"/>
              <a:t>Иогачская</a:t>
            </a:r>
            <a:r>
              <a:rPr lang="ru-RU" dirty="0" smtClean="0"/>
              <a:t> СОШ»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245" y="476672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Внеурочная деятельность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844824"/>
            <a:ext cx="4557192" cy="4325112"/>
          </a:xfrm>
        </p:spPr>
        <p:txBody>
          <a:bodyPr/>
          <a:lstStyle/>
          <a:p>
            <a:r>
              <a:rPr lang="ru-RU" dirty="0" smtClean="0"/>
              <a:t>Сдам ОГЭ  </a:t>
            </a:r>
          </a:p>
          <a:p>
            <a:pPr marL="109728" indent="0">
              <a:buNone/>
            </a:pPr>
            <a:r>
              <a:rPr lang="ru-RU" dirty="0" smtClean="0"/>
              <a:t>(1 часть)</a:t>
            </a:r>
            <a:endParaRPr lang="ru-RU" dirty="0"/>
          </a:p>
          <a:p>
            <a:r>
              <a:rPr lang="ru-RU" dirty="0" smtClean="0"/>
              <a:t>Математика на  5 </a:t>
            </a:r>
          </a:p>
          <a:p>
            <a:pPr marL="109728" indent="0">
              <a:buNone/>
            </a:pPr>
            <a:r>
              <a:rPr lang="ru-RU" dirty="0" smtClean="0"/>
              <a:t>(2 часть)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5" t="17172" r="43507" b="23233"/>
          <a:stretch/>
        </p:blipFill>
        <p:spPr bwMode="auto">
          <a:xfrm>
            <a:off x="251520" y="1607209"/>
            <a:ext cx="3384376" cy="38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410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Сессия для выпускников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Осенняя – октябрь</a:t>
            </a:r>
          </a:p>
          <a:p>
            <a:r>
              <a:rPr lang="ru-RU" dirty="0" smtClean="0"/>
              <a:t>Зимняя – декабрь, январь</a:t>
            </a:r>
          </a:p>
          <a:p>
            <a:r>
              <a:rPr lang="ru-RU" dirty="0" smtClean="0"/>
              <a:t>Весенняя – март</a:t>
            </a:r>
          </a:p>
          <a:p>
            <a:pPr algn="r">
              <a:buNone/>
            </a:pPr>
            <a:r>
              <a:rPr lang="ru-RU" dirty="0" smtClean="0"/>
              <a:t>                                           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По итогам сессии </a:t>
            </a:r>
          </a:p>
          <a:p>
            <a:pPr algn="r">
              <a:buNone/>
            </a:pPr>
            <a:r>
              <a:rPr lang="ru-RU" dirty="0" smtClean="0"/>
              <a:t>–  Круглый стол</a:t>
            </a:r>
            <a:endParaRPr lang="ru-RU" dirty="0"/>
          </a:p>
        </p:txBody>
      </p:sp>
      <p:pic>
        <p:nvPicPr>
          <p:cNvPr id="1026" name="Picture 2" descr="https://xn--33-dlcmfggb8b8an.xn--p1ai/wp-content/uploads/2019/09/sobr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933056"/>
            <a:ext cx="3456384" cy="2606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Итоговое повторение</a:t>
            </a:r>
            <a:endParaRPr lang="ru-RU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Январь-май:  еженедельно, решение варианта экзамена, с разбором ошибок.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Апрель –май:  Тематическое повторение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Май: Пробные экзамены (каждую пятницу)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Конец мая-июнь: работа с индивидуальными карточками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Работа </a:t>
            </a:r>
            <a:r>
              <a:rPr lang="ru-RU" dirty="0">
                <a:latin typeface="Monotype Corsiva" pitchFamily="66" charset="0"/>
              </a:rPr>
              <a:t>с индивидуальными карточками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276426"/>
              </p:ext>
            </p:extLst>
          </p:nvPr>
        </p:nvGraphicFramePr>
        <p:xfrm>
          <a:off x="524866" y="1124744"/>
          <a:ext cx="7571184" cy="289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796"/>
                <a:gridCol w="1892796"/>
                <a:gridCol w="1892796"/>
                <a:gridCol w="1892796"/>
              </a:tblGrid>
              <a:tr h="481744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</a:t>
                      </a:r>
                      <a:r>
                        <a:rPr lang="ru-RU" baseline="0" dirty="0" smtClean="0"/>
                        <a:t> 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16</a:t>
                      </a:r>
                      <a:endParaRPr lang="ru-RU" dirty="0"/>
                    </a:p>
                  </a:txBody>
                  <a:tcPr/>
                </a:tc>
              </a:tr>
              <a:tr h="481744">
                <a:tc>
                  <a:txBody>
                    <a:bodyPr/>
                    <a:lstStyle/>
                    <a:p>
                      <a:r>
                        <a:rPr lang="ru-RU" dirty="0" smtClean="0"/>
                        <a:t>1 Иванов</a:t>
                      </a:r>
                      <a:r>
                        <a:rPr lang="ru-RU" baseline="0" dirty="0" smtClean="0"/>
                        <a:t> 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744">
                <a:tc>
                  <a:txBody>
                    <a:bodyPr/>
                    <a:lstStyle/>
                    <a:p>
                      <a:r>
                        <a:rPr lang="ru-RU" dirty="0" smtClean="0"/>
                        <a:t>2 Петров 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74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74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744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4149080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Задания для карточек: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3" t="11955" r="44372" b="18300"/>
          <a:stretch/>
        </p:blipFill>
        <p:spPr bwMode="auto">
          <a:xfrm>
            <a:off x="899592" y="4518412"/>
            <a:ext cx="1368152" cy="229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32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574" y="548680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Анализ результатов ОГЭ</a:t>
            </a:r>
            <a:endParaRPr lang="ru-RU" dirty="0"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623226"/>
              </p:ext>
            </p:extLst>
          </p:nvPr>
        </p:nvGraphicFramePr>
        <p:xfrm>
          <a:off x="827584" y="1916832"/>
          <a:ext cx="694632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720000"/>
                <a:gridCol w="720000"/>
                <a:gridCol w="720000"/>
                <a:gridCol w="720000"/>
                <a:gridCol w="1283279"/>
                <a:gridCol w="16073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r>
                        <a:rPr lang="ru-RU" baseline="0" dirty="0" smtClean="0"/>
                        <a:t>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Процент качества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70,5%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15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086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Систематическая </a:t>
            </a:r>
            <a:r>
              <a:rPr lang="ru-RU" dirty="0">
                <a:latin typeface="Monotype Corsiva" pitchFamily="66" charset="0"/>
              </a:rPr>
              <a:t>работа по актуализации </a:t>
            </a:r>
            <a:r>
              <a:rPr lang="ru-RU" dirty="0" smtClean="0">
                <a:latin typeface="Monotype Corsiva" pitchFamily="66" charset="0"/>
              </a:rPr>
              <a:t>знаний.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Устный счет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24946" r="20454" b="21880"/>
          <a:stretch/>
        </p:blipFill>
        <p:spPr bwMode="auto">
          <a:xfrm>
            <a:off x="949122" y="2780928"/>
            <a:ext cx="716552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31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086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Систематическая </a:t>
            </a:r>
            <a:r>
              <a:rPr lang="ru-RU" dirty="0">
                <a:latin typeface="Monotype Corsiva" pitchFamily="66" charset="0"/>
              </a:rPr>
              <a:t>работа по актуализации </a:t>
            </a:r>
            <a:r>
              <a:rPr lang="ru-RU" dirty="0" smtClean="0">
                <a:latin typeface="Monotype Corsiva" pitchFamily="66" charset="0"/>
              </a:rPr>
              <a:t>знаний.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pPr algn="ctr"/>
            <a:r>
              <a:rPr lang="ru-RU" dirty="0" smtClean="0"/>
              <a:t>Устный счет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 r="10735" b="17288"/>
          <a:stretch/>
        </p:blipFill>
        <p:spPr bwMode="auto">
          <a:xfrm>
            <a:off x="611560" y="2708920"/>
            <a:ext cx="6742149" cy="36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4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692150"/>
            <a:ext cx="8229600" cy="701675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Экзаменационная минутка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5" r="6928" b="21765"/>
          <a:stretch/>
        </p:blipFill>
        <p:spPr bwMode="auto">
          <a:xfrm>
            <a:off x="467544" y="1844824"/>
            <a:ext cx="7992888" cy="411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Внеурочная деятельность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6530" y="2249424"/>
            <a:ext cx="4620269" cy="4325112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8 класс</a:t>
            </a:r>
          </a:p>
          <a:p>
            <a:pPr marL="109728" indent="0">
              <a:buNone/>
            </a:pPr>
            <a:r>
              <a:rPr lang="ru-RU" dirty="0" smtClean="0"/>
              <a:t>«Графики функции. Текстовые задачи»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382963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7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Внеурочная деятельность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/>
              <a:t>9 класс</a:t>
            </a:r>
          </a:p>
          <a:p>
            <a:r>
              <a:rPr lang="ru-RU" dirty="0" smtClean="0"/>
              <a:t>Ведение папки «Подготовка к экзаменам»</a:t>
            </a:r>
          </a:p>
          <a:p>
            <a:pPr marL="624078" indent="-514350">
              <a:buAutoNum type="arabicParenR"/>
            </a:pPr>
            <a:r>
              <a:rPr lang="ru-RU" dirty="0" smtClean="0"/>
              <a:t>Лист цели - средства;</a:t>
            </a:r>
          </a:p>
          <a:p>
            <a:pPr marL="624078" indent="-514350">
              <a:buAutoNum type="arabicParenR"/>
            </a:pPr>
            <a:r>
              <a:rPr lang="ru-RU" dirty="0" smtClean="0"/>
              <a:t>Теория;</a:t>
            </a:r>
          </a:p>
          <a:p>
            <a:pPr marL="624078" indent="-514350">
              <a:buAutoNum type="arabicParenR"/>
            </a:pPr>
            <a:r>
              <a:rPr lang="ru-RU" dirty="0" smtClean="0"/>
              <a:t>Тетрадь с решением заданий;</a:t>
            </a:r>
          </a:p>
          <a:p>
            <a:pPr marL="624078" indent="-514350">
              <a:buAutoNum type="arabicParenR"/>
            </a:pPr>
            <a:r>
              <a:rPr lang="ru-RU" dirty="0" smtClean="0"/>
              <a:t>Лист выполнения пробных экзаменов.</a:t>
            </a:r>
          </a:p>
        </p:txBody>
      </p:sp>
    </p:spTree>
    <p:extLst>
      <p:ext uri="{BB962C8B-B14F-4D97-AF65-F5344CB8AC3E}">
        <p14:creationId xmlns:p14="http://schemas.microsoft.com/office/powerpoint/2010/main" val="354426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4" t="22511" r="23485" b="12030"/>
          <a:stretch/>
        </p:blipFill>
        <p:spPr bwMode="auto">
          <a:xfrm>
            <a:off x="179512" y="836712"/>
            <a:ext cx="6840760" cy="606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17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17172" r="15568" b="13131"/>
          <a:stretch/>
        </p:blipFill>
        <p:spPr bwMode="auto">
          <a:xfrm>
            <a:off x="21170" y="836712"/>
            <a:ext cx="8694568" cy="57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718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115</TotalTime>
  <Words>203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Система подготовки к ОГЭ</vt:lpstr>
      <vt:lpstr>Анализ результатов ОГЭ</vt:lpstr>
      <vt:lpstr>Систематическая работа по актуализации знаний. </vt:lpstr>
      <vt:lpstr>Систематическая работа по актуализации знаний. </vt:lpstr>
      <vt:lpstr>Экзаменационная минутка</vt:lpstr>
      <vt:lpstr>Внеурочная деятельность</vt:lpstr>
      <vt:lpstr>Внеурочная деятельность</vt:lpstr>
      <vt:lpstr>Презентация PowerPoint</vt:lpstr>
      <vt:lpstr>Презентация PowerPoint</vt:lpstr>
      <vt:lpstr>Внеурочная деятельность</vt:lpstr>
      <vt:lpstr>Сессия для выпускников</vt:lpstr>
      <vt:lpstr>Итоговое повторение</vt:lpstr>
      <vt:lpstr>Работа с индивидуальными карточками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Экзаменационная минутка</dc:title>
  <dc:creator>Admin</dc:creator>
  <cp:lastModifiedBy>Admin</cp:lastModifiedBy>
  <cp:revision>12</cp:revision>
  <dcterms:created xsi:type="dcterms:W3CDTF">2022-11-15T10:12:35Z</dcterms:created>
  <dcterms:modified xsi:type="dcterms:W3CDTF">2024-10-21T06:59:55Z</dcterms:modified>
</cp:coreProperties>
</file>